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1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DB86E-3931-4D79-A697-408A7B8B8F7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140097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251156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824401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1397646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1980276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2633952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2978332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3937409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188284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3429000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3429000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1943764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2593619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2685505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655635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731520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100471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038361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3429000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3387524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7" y="2489408"/>
            <a:ext cx="1905310" cy="1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42" grpId="0"/>
      <p:bldP spid="42" grpId="1"/>
      <p:bldP spid="4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61" y="2489408"/>
            <a:ext cx="1905310" cy="190531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185228" y="3412634"/>
            <a:ext cx="2397402" cy="13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" y="2665834"/>
            <a:ext cx="1526332" cy="15263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42" y="1727563"/>
            <a:ext cx="3429000" cy="3429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6620051" y="3412552"/>
            <a:ext cx="2773429" cy="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825 -0.00092 L 0.12695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MOHAMED FAHAD</dc:creator>
  <cp:lastModifiedBy>SHAIK MOHAMED FAHAD</cp:lastModifiedBy>
  <cp:revision>13</cp:revision>
  <dcterms:created xsi:type="dcterms:W3CDTF">2024-02-20T04:46:04Z</dcterms:created>
  <dcterms:modified xsi:type="dcterms:W3CDTF">2024-02-21T04:36:29Z</dcterms:modified>
</cp:coreProperties>
</file>